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304800"/>
            <a:ext cx="864985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24 </a:t>
            </a:r>
            <a:r>
              <a:rPr lang="fr-FR" sz="3200" dirty="0" smtClean="0">
                <a:latin typeface="Kristen ITC" pitchFamily="66" charset="0"/>
              </a:rPr>
              <a:t>octobre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02843" y="1910209"/>
            <a:ext cx="8760854" cy="1077218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àFM</a:t>
            </a:r>
            <a:r>
              <a:rPr lang="fr-FR" sz="3200" dirty="0" smtClean="0">
                <a:latin typeface="Kristen ITC" pitchFamily="66" charset="0"/>
              </a:rPr>
              <a:t>: dans le livre, activité </a:t>
            </a:r>
            <a:r>
              <a:rPr lang="fr-FR" sz="3200" dirty="0" smtClean="0">
                <a:latin typeface="Kristen ITC" pitchFamily="66" charset="0"/>
              </a:rPr>
              <a:t>6, à la page 24.  Copiez et complétez, </a:t>
            </a:r>
            <a:r>
              <a:rPr lang="fr-FR" sz="3200" dirty="0" smtClean="0">
                <a:latin typeface="Kristen ITC" pitchFamily="66" charset="0"/>
              </a:rPr>
              <a:t>s’il vous plaît.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581659"/>
            <a:ext cx="4081976" cy="3223752"/>
          </a:xfrm>
          <a:prstGeom prst="rect">
            <a:avLst/>
          </a:prstGeom>
        </p:spPr>
      </p:pic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28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25</cp:revision>
  <dcterms:created xsi:type="dcterms:W3CDTF">2011-09-14T23:22:57Z</dcterms:created>
  <dcterms:modified xsi:type="dcterms:W3CDTF">2011-10-24T12:19:36Z</dcterms:modified>
</cp:coreProperties>
</file>